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s-H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5C7DB3"/>
    <a:srgbClr val="000E2B"/>
    <a:srgbClr val="09565C"/>
    <a:srgbClr val="766410"/>
    <a:srgbClr val="241E04"/>
    <a:srgbClr val="7C6602"/>
    <a:srgbClr val="230407"/>
    <a:srgbClr val="723D1C"/>
    <a:srgbClr val="807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>
        <p:scale>
          <a:sx n="90" d="100"/>
          <a:sy n="90" d="100"/>
        </p:scale>
        <p:origin x="354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C886BD-5A49-4325-8023-7624BE2F99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BEED933-B446-4EDB-B4B6-ACAE7C93D7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HN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E23F16-9F9B-4187-8111-E420E7A23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8B4B68-0225-4549-8D47-1C5A7C90A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77EEED-652D-4556-A944-E66024D30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391146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35E43C-830E-4061-BD9D-36F3DE334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3403478-CB27-490C-BFAB-2B434A6F1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91EC22-6389-495F-9183-6ACFE05B0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207B200-F7C9-4518-8681-8AF886E2A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93AFE5-8F2C-42EA-8DF3-2F3DFF73F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54554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7F855F-F246-4109-A1CD-685F7E546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FF2041D-7FE3-487C-B593-60E32FAB4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A5F18C-E2E0-47B3-AC64-C90FCC49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37411B-340E-45A6-92F5-5FB361EAC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8FFDFC-468C-4387-9C9E-E9FCAEE87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153556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F3A6C-3C33-431F-9479-FE527B8CE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87F3B4-6F70-4310-A06A-8505FB8BF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25EB9E-D9FD-4477-BA22-C800C42B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10E989-6AB9-41C9-B8D9-52A27F27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A34BC3-4CE2-4DBA-894D-29049D8A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052931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51C341-FAF7-4885-98DB-FD770468F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045815-5023-4CEF-ADA6-65FE5F834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AB54E7-3BB1-430D-8C05-D113F797E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D35739-DC9D-40B8-8020-9A36BB971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2ADEF0-7EFF-4561-B0E4-7311C8E8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1347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16AFF-7487-4C13-8C7B-5EC03794B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A34CF5-1D2C-42D4-92B6-BA5367EC14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A468539-4352-43B5-9A29-6CF775768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21BBBE-07ED-405C-B897-A1B9E65C1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B1AA76-81FD-4F8F-A292-669B179B7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3157BC-0D53-44D3-B90A-6E00DE255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77406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4B3C5C-D360-4A4C-A054-BD3121E9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6F1488B-E801-4878-BBAC-0CF90E16D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8DEC59-CA8F-410D-9248-19DA8C9F6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8721855-399A-47F3-96CD-C05A331372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5C62F65-0AA0-49BE-ACD2-E129C2F46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47DFD70-553C-4FEF-8948-49FAF6193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0C1A0B-4DD9-4AC9-9E03-A08B9AD7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58BE57-DB3D-4CDA-B083-D3125CD37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638624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9F89AD-60E9-478A-9D94-ECCCE6D4F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993ADC2-8E4D-4375-911C-3E543CB35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DCC1B3D-9504-4D4D-AD1C-9577A9388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D19EC2-A1F1-444C-9ABA-00DC11E1B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202833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94DB718-64D9-42A2-996E-104F47CD0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4D1F0C1-FBCA-419D-92E7-4B9368E30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27858F-43DD-4216-9CFD-561B7CCD9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9742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D1875-862F-41B6-BA7F-909F3B966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DE3551-1BC9-415D-AA59-4385778BF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A38F9A-BB10-4089-BD6B-E5A702434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2AB6844-9854-4BF2-8100-AE7987330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D8986E0-382C-4D63-B4E3-7D5F40CDA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9AA434-8871-4DBE-800F-0B557935D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027455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878C76-B6E6-43B2-815E-58E47DDBC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69EB6C6-DB9E-4282-A593-4465435E37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HN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589C5F9-706F-46D5-B5DA-621849555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E4AC00F-6D67-48D2-A65B-01E32440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A7CAFD-3344-4F7D-8C50-F073AD2B2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DD0E5FF-1678-421C-9FF7-F12F3F9E4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303798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81B4F2D-BF8E-46E4-BCDB-23FD8D4CD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HN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AEE6BB-CDFD-4169-8A32-1C26E469C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HN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3FFAB-BBBC-42FB-B781-F5439F9595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F9ACC-2B16-4FFF-BAA9-E0FEB7B9DDDE}" type="datetimeFigureOut">
              <a:rPr lang="es-HN" smtClean="0"/>
              <a:t>12/11/2021</a:t>
            </a:fld>
            <a:endParaRPr lang="es-HN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C3CDDA-F7BE-4CAE-A66D-54C7224B3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HN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E05C87-C86F-41C1-A906-6C419DBED0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34FBF-131D-4155-8F8C-9F0E3C59A8BA}" type="slidenum">
              <a:rPr lang="es-HN" smtClean="0"/>
              <a:t>‹Nº›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085851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H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45F38B56-46CF-4EF0-800A-BFD9EDE7D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683" y="1017667"/>
            <a:ext cx="4496427" cy="5772956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05AD8C2A-E121-41CD-AD57-B910A9D06696}"/>
              </a:ext>
            </a:extLst>
          </p:cNvPr>
          <p:cNvSpPr/>
          <p:nvPr/>
        </p:nvSpPr>
        <p:spPr>
          <a:xfrm>
            <a:off x="6362196" y="5111077"/>
            <a:ext cx="1747774" cy="805543"/>
          </a:xfrm>
          <a:prstGeom prst="roundRect">
            <a:avLst>
              <a:gd name="adj" fmla="val 7526"/>
            </a:avLst>
          </a:prstGeom>
          <a:gradFill flip="none" rotWithShape="0">
            <a:gsLst>
              <a:gs pos="0">
                <a:srgbClr val="012555"/>
              </a:gs>
              <a:gs pos="100000">
                <a:srgbClr val="021E36"/>
              </a:gs>
            </a:gsLst>
            <a:lin ang="0" scaled="1"/>
            <a:tileRect/>
          </a:gradFill>
          <a:ln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DC8119A6-D68B-41F5-93F4-7226583A922C}"/>
              </a:ext>
            </a:extLst>
          </p:cNvPr>
          <p:cNvSpPr/>
          <p:nvPr/>
        </p:nvSpPr>
        <p:spPr>
          <a:xfrm>
            <a:off x="9737587" y="299475"/>
            <a:ext cx="1747774" cy="805543"/>
          </a:xfrm>
          <a:prstGeom prst="roundRect">
            <a:avLst>
              <a:gd name="adj" fmla="val 7526"/>
            </a:avLst>
          </a:prstGeom>
          <a:gradFill flip="none" rotWithShape="0">
            <a:gsLst>
              <a:gs pos="0">
                <a:srgbClr val="012555"/>
              </a:gs>
              <a:gs pos="100000">
                <a:srgbClr val="021E36"/>
              </a:gs>
            </a:gsLst>
            <a:lin ang="0" scaled="1"/>
            <a:tileRect/>
          </a:gra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FF60B3C-27A2-4F17-84DC-CAB47E7798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4371" y="3704996"/>
            <a:ext cx="5903811" cy="2889100"/>
          </a:xfrm>
          <a:prstGeom prst="rect">
            <a:avLst/>
          </a:prstGeom>
        </p:spPr>
      </p:pic>
      <p:sp>
        <p:nvSpPr>
          <p:cNvPr id="33" name="Forma libre: forma 32">
            <a:extLst>
              <a:ext uri="{FF2B5EF4-FFF2-40B4-BE49-F238E27FC236}">
                <a16:creationId xmlns:a16="http://schemas.microsoft.com/office/drawing/2014/main" id="{6BAA18D4-0268-428D-8E06-A8CDF6B39646}"/>
              </a:ext>
            </a:extLst>
          </p:cNvPr>
          <p:cNvSpPr/>
          <p:nvPr/>
        </p:nvSpPr>
        <p:spPr>
          <a:xfrm>
            <a:off x="5432053" y="2168977"/>
            <a:ext cx="2078539" cy="1881950"/>
          </a:xfrm>
          <a:custGeom>
            <a:avLst/>
            <a:gdLst>
              <a:gd name="connsiteX0" fmla="*/ 0 w 1813560"/>
              <a:gd name="connsiteY0" fmla="*/ 0 h 1554480"/>
              <a:gd name="connsiteX1" fmla="*/ 1813560 w 1813560"/>
              <a:gd name="connsiteY1" fmla="*/ 0 h 1554480"/>
              <a:gd name="connsiteX2" fmla="*/ 1813560 w 1813560"/>
              <a:gd name="connsiteY2" fmla="*/ 1554480 h 1554480"/>
              <a:gd name="connsiteX3" fmla="*/ 0 w 1813560"/>
              <a:gd name="connsiteY3" fmla="*/ 1554480 h 1554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3560" h="1554480">
                <a:moveTo>
                  <a:pt x="0" y="0"/>
                </a:moveTo>
                <a:lnTo>
                  <a:pt x="1813560" y="0"/>
                </a:lnTo>
                <a:lnTo>
                  <a:pt x="1813560" y="1554480"/>
                </a:lnTo>
                <a:lnTo>
                  <a:pt x="0" y="1554480"/>
                </a:lnTo>
                <a:close/>
              </a:path>
            </a:pathLst>
          </a:custGeom>
          <a:gradFill flip="none" rotWithShape="1">
            <a:gsLst>
              <a:gs pos="0">
                <a:srgbClr val="012555"/>
              </a:gs>
              <a:gs pos="100000">
                <a:srgbClr val="021E36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HN"/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6C96DF35-FF09-4AF6-B5D5-02680C8A510B}"/>
              </a:ext>
            </a:extLst>
          </p:cNvPr>
          <p:cNvSpPr/>
          <p:nvPr/>
        </p:nvSpPr>
        <p:spPr>
          <a:xfrm>
            <a:off x="1082825" y="174147"/>
            <a:ext cx="3066021" cy="2506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38" name="Forma libre: forma 37">
            <a:extLst>
              <a:ext uri="{FF2B5EF4-FFF2-40B4-BE49-F238E27FC236}">
                <a16:creationId xmlns:a16="http://schemas.microsoft.com/office/drawing/2014/main" id="{51744728-A7F1-49BC-8B75-E8FC7030656A}"/>
              </a:ext>
            </a:extLst>
          </p:cNvPr>
          <p:cNvSpPr>
            <a:spLocks noChangeAspect="1"/>
          </p:cNvSpPr>
          <p:nvPr/>
        </p:nvSpPr>
        <p:spPr>
          <a:xfrm>
            <a:off x="237195" y="2494801"/>
            <a:ext cx="2288829" cy="584746"/>
          </a:xfrm>
          <a:custGeom>
            <a:avLst/>
            <a:gdLst>
              <a:gd name="connsiteX0" fmla="*/ 235752 w 2288829"/>
              <a:gd name="connsiteY0" fmla="*/ 0 h 584746"/>
              <a:gd name="connsiteX1" fmla="*/ 905562 w 2288829"/>
              <a:gd name="connsiteY1" fmla="*/ 0 h 584746"/>
              <a:gd name="connsiteX2" fmla="*/ 1583988 w 2288829"/>
              <a:gd name="connsiteY2" fmla="*/ 0 h 584746"/>
              <a:gd name="connsiteX3" fmla="*/ 2253798 w 2288829"/>
              <a:gd name="connsiteY3" fmla="*/ 0 h 584746"/>
              <a:gd name="connsiteX4" fmla="*/ 2253798 w 2288829"/>
              <a:gd name="connsiteY4" fmla="*/ 3803 h 584746"/>
              <a:gd name="connsiteX5" fmla="*/ 2258554 w 2288829"/>
              <a:gd name="connsiteY5" fmla="*/ 4522 h 584746"/>
              <a:gd name="connsiteX6" fmla="*/ 2281566 w 2288829"/>
              <a:gd name="connsiteY6" fmla="*/ 25386 h 584746"/>
              <a:gd name="connsiteX7" fmla="*/ 2284464 w 2288829"/>
              <a:gd name="connsiteY7" fmla="*/ 39738 h 584746"/>
              <a:gd name="connsiteX8" fmla="*/ 2288829 w 2288829"/>
              <a:gd name="connsiteY8" fmla="*/ 39738 h 584746"/>
              <a:gd name="connsiteX9" fmla="*/ 2132600 w 2288829"/>
              <a:gd name="connsiteY9" fmla="*/ 529395 h 584746"/>
              <a:gd name="connsiteX10" fmla="*/ 2132600 w 2288829"/>
              <a:gd name="connsiteY10" fmla="*/ 522908 h 584746"/>
              <a:gd name="connsiteX11" fmla="*/ 2130903 w 2288829"/>
              <a:gd name="connsiteY11" fmla="*/ 531312 h 584746"/>
              <a:gd name="connsiteX12" fmla="*/ 2053575 w 2288829"/>
              <a:gd name="connsiteY12" fmla="*/ 582569 h 584746"/>
              <a:gd name="connsiteX13" fmla="*/ 2053077 w 2288829"/>
              <a:gd name="connsiteY13" fmla="*/ 582519 h 584746"/>
              <a:gd name="connsiteX14" fmla="*/ 2053077 w 2288829"/>
              <a:gd name="connsiteY14" fmla="*/ 582568 h 584746"/>
              <a:gd name="connsiteX15" fmla="*/ 1383769 w 2288829"/>
              <a:gd name="connsiteY15" fmla="*/ 582568 h 584746"/>
              <a:gd name="connsiteX16" fmla="*/ 1383765 w 2288829"/>
              <a:gd name="connsiteY16" fmla="*/ 582569 h 584746"/>
              <a:gd name="connsiteX17" fmla="*/ 1383759 w 2288829"/>
              <a:gd name="connsiteY17" fmla="*/ 582568 h 584746"/>
              <a:gd name="connsiteX18" fmla="*/ 1383267 w 2288829"/>
              <a:gd name="connsiteY18" fmla="*/ 582568 h 584746"/>
              <a:gd name="connsiteX19" fmla="*/ 952639 w 2288829"/>
              <a:gd name="connsiteY19" fmla="*/ 582568 h 584746"/>
              <a:gd name="connsiteX20" fmla="*/ 952639 w 2288829"/>
              <a:gd name="connsiteY20" fmla="*/ 584746 h 584746"/>
              <a:gd name="connsiteX21" fmla="*/ 708391 w 2288829"/>
              <a:gd name="connsiteY21" fmla="*/ 584746 h 584746"/>
              <a:gd name="connsiteX22" fmla="*/ 708391 w 2288829"/>
              <a:gd name="connsiteY22" fmla="*/ 584401 h 584746"/>
              <a:gd name="connsiteX23" fmla="*/ 706685 w 2288829"/>
              <a:gd name="connsiteY23" fmla="*/ 584746 h 584746"/>
              <a:gd name="connsiteX24" fmla="*/ 701427 w 2288829"/>
              <a:gd name="connsiteY24" fmla="*/ 582568 h 584746"/>
              <a:gd name="connsiteX25" fmla="*/ 282829 w 2288829"/>
              <a:gd name="connsiteY25" fmla="*/ 582568 h 584746"/>
              <a:gd name="connsiteX26" fmla="*/ 282829 w 2288829"/>
              <a:gd name="connsiteY26" fmla="*/ 584746 h 584746"/>
              <a:gd name="connsiteX27" fmla="*/ 38581 w 2288829"/>
              <a:gd name="connsiteY27" fmla="*/ 584746 h 584746"/>
              <a:gd name="connsiteX28" fmla="*/ 38581 w 2288829"/>
              <a:gd name="connsiteY28" fmla="*/ 584401 h 584746"/>
              <a:gd name="connsiteX29" fmla="*/ 36875 w 2288829"/>
              <a:gd name="connsiteY29" fmla="*/ 584746 h 584746"/>
              <a:gd name="connsiteX30" fmla="*/ 0 w 2288829"/>
              <a:gd name="connsiteY30" fmla="*/ 547871 h 584746"/>
              <a:gd name="connsiteX31" fmla="*/ 191 w 2288829"/>
              <a:gd name="connsiteY31" fmla="*/ 546926 h 584746"/>
              <a:gd name="connsiteX32" fmla="*/ 0 w 2288829"/>
              <a:gd name="connsiteY32" fmla="*/ 546926 h 584746"/>
              <a:gd name="connsiteX33" fmla="*/ 490 w 2288829"/>
              <a:gd name="connsiteY33" fmla="*/ 545443 h 584746"/>
              <a:gd name="connsiteX34" fmla="*/ 2898 w 2288829"/>
              <a:gd name="connsiteY34" fmla="*/ 533518 h 584746"/>
              <a:gd name="connsiteX35" fmla="*/ 5920 w 2288829"/>
              <a:gd name="connsiteY35" fmla="*/ 529035 h 584746"/>
              <a:gd name="connsiteX36" fmla="*/ 161478 w 2288829"/>
              <a:gd name="connsiteY36" fmla="*/ 58980 h 584746"/>
              <a:gd name="connsiteX37" fmla="*/ 162825 w 2288829"/>
              <a:gd name="connsiteY37" fmla="*/ 52312 h 584746"/>
              <a:gd name="connsiteX38" fmla="*/ 164515 w 2288829"/>
              <a:gd name="connsiteY38" fmla="*/ 49805 h 584746"/>
              <a:gd name="connsiteX39" fmla="*/ 167846 w 2288829"/>
              <a:gd name="connsiteY39" fmla="*/ 39738 h 584746"/>
              <a:gd name="connsiteX40" fmla="*/ 167846 w 2288829"/>
              <a:gd name="connsiteY40" fmla="*/ 44864 h 584746"/>
              <a:gd name="connsiteX41" fmla="*/ 180810 w 2288829"/>
              <a:gd name="connsiteY41" fmla="*/ 25636 h 584746"/>
              <a:gd name="connsiteX42" fmla="*/ 223239 w 2288829"/>
              <a:gd name="connsiteY42" fmla="*/ 2760 h 584746"/>
              <a:gd name="connsiteX43" fmla="*/ 235752 w 2288829"/>
              <a:gd name="connsiteY43" fmla="*/ 1499 h 584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288829" h="584746">
                <a:moveTo>
                  <a:pt x="235752" y="0"/>
                </a:moveTo>
                <a:lnTo>
                  <a:pt x="905562" y="0"/>
                </a:lnTo>
                <a:lnTo>
                  <a:pt x="1583988" y="0"/>
                </a:lnTo>
                <a:lnTo>
                  <a:pt x="2253798" y="0"/>
                </a:lnTo>
                <a:lnTo>
                  <a:pt x="2253798" y="3803"/>
                </a:lnTo>
                <a:lnTo>
                  <a:pt x="2258554" y="4522"/>
                </a:lnTo>
                <a:cubicBezTo>
                  <a:pt x="2268946" y="7754"/>
                  <a:pt x="2277368" y="15460"/>
                  <a:pt x="2281566" y="25386"/>
                </a:cubicBezTo>
                <a:lnTo>
                  <a:pt x="2284464" y="39738"/>
                </a:lnTo>
                <a:lnTo>
                  <a:pt x="2288829" y="39738"/>
                </a:lnTo>
                <a:lnTo>
                  <a:pt x="2132600" y="529395"/>
                </a:lnTo>
                <a:lnTo>
                  <a:pt x="2132600" y="522908"/>
                </a:lnTo>
                <a:lnTo>
                  <a:pt x="2130903" y="531312"/>
                </a:lnTo>
                <a:cubicBezTo>
                  <a:pt x="2118163" y="561433"/>
                  <a:pt x="2088337" y="582569"/>
                  <a:pt x="2053575" y="582569"/>
                </a:cubicBezTo>
                <a:lnTo>
                  <a:pt x="2053077" y="582519"/>
                </a:lnTo>
                <a:lnTo>
                  <a:pt x="2053077" y="582568"/>
                </a:lnTo>
                <a:lnTo>
                  <a:pt x="1383769" y="582568"/>
                </a:lnTo>
                <a:lnTo>
                  <a:pt x="1383765" y="582569"/>
                </a:lnTo>
                <a:lnTo>
                  <a:pt x="1383759" y="582568"/>
                </a:lnTo>
                <a:lnTo>
                  <a:pt x="1383267" y="582568"/>
                </a:lnTo>
                <a:lnTo>
                  <a:pt x="952639" y="582568"/>
                </a:lnTo>
                <a:lnTo>
                  <a:pt x="952639" y="584746"/>
                </a:lnTo>
                <a:lnTo>
                  <a:pt x="708391" y="584746"/>
                </a:lnTo>
                <a:lnTo>
                  <a:pt x="708391" y="584401"/>
                </a:lnTo>
                <a:lnTo>
                  <a:pt x="706685" y="584746"/>
                </a:lnTo>
                <a:lnTo>
                  <a:pt x="701427" y="582568"/>
                </a:lnTo>
                <a:lnTo>
                  <a:pt x="282829" y="582568"/>
                </a:lnTo>
                <a:lnTo>
                  <a:pt x="282829" y="584746"/>
                </a:lnTo>
                <a:lnTo>
                  <a:pt x="38581" y="584746"/>
                </a:lnTo>
                <a:lnTo>
                  <a:pt x="38581" y="584401"/>
                </a:lnTo>
                <a:lnTo>
                  <a:pt x="36875" y="584746"/>
                </a:lnTo>
                <a:cubicBezTo>
                  <a:pt x="16510" y="584746"/>
                  <a:pt x="0" y="568237"/>
                  <a:pt x="0" y="547871"/>
                </a:cubicBezTo>
                <a:lnTo>
                  <a:pt x="191" y="546926"/>
                </a:lnTo>
                <a:lnTo>
                  <a:pt x="0" y="546926"/>
                </a:lnTo>
                <a:lnTo>
                  <a:pt x="490" y="545443"/>
                </a:lnTo>
                <a:lnTo>
                  <a:pt x="2898" y="533518"/>
                </a:lnTo>
                <a:lnTo>
                  <a:pt x="5920" y="529035"/>
                </a:lnTo>
                <a:lnTo>
                  <a:pt x="161478" y="58980"/>
                </a:lnTo>
                <a:lnTo>
                  <a:pt x="162825" y="52312"/>
                </a:lnTo>
                <a:lnTo>
                  <a:pt x="164515" y="49805"/>
                </a:lnTo>
                <a:lnTo>
                  <a:pt x="167846" y="39738"/>
                </a:lnTo>
                <a:lnTo>
                  <a:pt x="167846" y="44864"/>
                </a:lnTo>
                <a:lnTo>
                  <a:pt x="180810" y="25636"/>
                </a:lnTo>
                <a:cubicBezTo>
                  <a:pt x="192200" y="14246"/>
                  <a:pt x="206850" y="6114"/>
                  <a:pt x="223239" y="2760"/>
                </a:cubicBezTo>
                <a:lnTo>
                  <a:pt x="235752" y="1499"/>
                </a:lnTo>
                <a:close/>
              </a:path>
            </a:pathLst>
          </a:custGeom>
          <a:solidFill>
            <a:schemeClr val="bg1"/>
          </a:solidFill>
          <a:ln w="22225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HN"/>
          </a:p>
        </p:txBody>
      </p:sp>
      <p:sp>
        <p:nvSpPr>
          <p:cNvPr id="32" name="Forma libre: forma 31">
            <a:extLst>
              <a:ext uri="{FF2B5EF4-FFF2-40B4-BE49-F238E27FC236}">
                <a16:creationId xmlns:a16="http://schemas.microsoft.com/office/drawing/2014/main" id="{0F63F3C5-DA6D-48A9-B947-C92B3E3D91CC}"/>
              </a:ext>
            </a:extLst>
          </p:cNvPr>
          <p:cNvSpPr/>
          <p:nvPr/>
        </p:nvSpPr>
        <p:spPr>
          <a:xfrm>
            <a:off x="1576567" y="2168977"/>
            <a:ext cx="2078538" cy="750712"/>
          </a:xfrm>
          <a:custGeom>
            <a:avLst/>
            <a:gdLst>
              <a:gd name="connsiteX0" fmla="*/ 734831 w 5046431"/>
              <a:gd name="connsiteY0" fmla="*/ 0 h 1822634"/>
              <a:gd name="connsiteX1" fmla="*/ 4937241 w 5046431"/>
              <a:gd name="connsiteY1" fmla="*/ 0 h 1822634"/>
              <a:gd name="connsiteX2" fmla="*/ 4937241 w 5046431"/>
              <a:gd name="connsiteY2" fmla="*/ 11854 h 1822634"/>
              <a:gd name="connsiteX3" fmla="*/ 4952066 w 5046431"/>
              <a:gd name="connsiteY3" fmla="*/ 14095 h 1822634"/>
              <a:gd name="connsiteX4" fmla="*/ 5023792 w 5046431"/>
              <a:gd name="connsiteY4" fmla="*/ 79126 h 1822634"/>
              <a:gd name="connsiteX5" fmla="*/ 5032824 w 5046431"/>
              <a:gd name="connsiteY5" fmla="*/ 123863 h 1822634"/>
              <a:gd name="connsiteX6" fmla="*/ 5046431 w 5046431"/>
              <a:gd name="connsiteY6" fmla="*/ 123863 h 1822634"/>
              <a:gd name="connsiteX7" fmla="*/ 4559469 w 5046431"/>
              <a:gd name="connsiteY7" fmla="*/ 1650106 h 1822634"/>
              <a:gd name="connsiteX8" fmla="*/ 4559469 w 5046431"/>
              <a:gd name="connsiteY8" fmla="*/ 1629887 h 1822634"/>
              <a:gd name="connsiteX9" fmla="*/ 4554181 w 5046431"/>
              <a:gd name="connsiteY9" fmla="*/ 1656082 h 1822634"/>
              <a:gd name="connsiteX10" fmla="*/ 4313151 w 5046431"/>
              <a:gd name="connsiteY10" fmla="*/ 1815847 h 1822634"/>
              <a:gd name="connsiteX11" fmla="*/ 4311600 w 5046431"/>
              <a:gd name="connsiteY11" fmla="*/ 1815691 h 1822634"/>
              <a:gd name="connsiteX12" fmla="*/ 4311600 w 5046431"/>
              <a:gd name="connsiteY12" fmla="*/ 1815845 h 1822634"/>
              <a:gd name="connsiteX13" fmla="*/ 881570 w 5046431"/>
              <a:gd name="connsiteY13" fmla="*/ 1815845 h 1822634"/>
              <a:gd name="connsiteX14" fmla="*/ 881570 w 5046431"/>
              <a:gd name="connsiteY14" fmla="*/ 1822633 h 1822634"/>
              <a:gd name="connsiteX15" fmla="*/ 120256 w 5046431"/>
              <a:gd name="connsiteY15" fmla="*/ 1822633 h 1822634"/>
              <a:gd name="connsiteX16" fmla="*/ 120256 w 5046431"/>
              <a:gd name="connsiteY16" fmla="*/ 1821560 h 1822634"/>
              <a:gd name="connsiteX17" fmla="*/ 114938 w 5046431"/>
              <a:gd name="connsiteY17" fmla="*/ 1822634 h 1822634"/>
              <a:gd name="connsiteX18" fmla="*/ 1 w 5046431"/>
              <a:gd name="connsiteY18" fmla="*/ 1707697 h 1822634"/>
              <a:gd name="connsiteX19" fmla="*/ 596 w 5046431"/>
              <a:gd name="connsiteY19" fmla="*/ 1704749 h 1822634"/>
              <a:gd name="connsiteX20" fmla="*/ 0 w 5046431"/>
              <a:gd name="connsiteY20" fmla="*/ 1704749 h 1822634"/>
              <a:gd name="connsiteX21" fmla="*/ 1529 w 5046431"/>
              <a:gd name="connsiteY21" fmla="*/ 1700129 h 1822634"/>
              <a:gd name="connsiteX22" fmla="*/ 9033 w 5046431"/>
              <a:gd name="connsiteY22" fmla="*/ 1662958 h 1822634"/>
              <a:gd name="connsiteX23" fmla="*/ 18454 w 5046431"/>
              <a:gd name="connsiteY23" fmla="*/ 1648985 h 1822634"/>
              <a:gd name="connsiteX24" fmla="*/ 503323 w 5046431"/>
              <a:gd name="connsiteY24" fmla="*/ 183840 h 1822634"/>
              <a:gd name="connsiteX25" fmla="*/ 507520 w 5046431"/>
              <a:gd name="connsiteY25" fmla="*/ 163055 h 1822634"/>
              <a:gd name="connsiteX26" fmla="*/ 512788 w 5046431"/>
              <a:gd name="connsiteY26" fmla="*/ 155241 h 1822634"/>
              <a:gd name="connsiteX27" fmla="*/ 523172 w 5046431"/>
              <a:gd name="connsiteY27" fmla="*/ 123863 h 1822634"/>
              <a:gd name="connsiteX28" fmla="*/ 523172 w 5046431"/>
              <a:gd name="connsiteY28" fmla="*/ 139839 h 1822634"/>
              <a:gd name="connsiteX29" fmla="*/ 563580 w 5046431"/>
              <a:gd name="connsiteY29" fmla="*/ 79907 h 1822634"/>
              <a:gd name="connsiteX30" fmla="*/ 695830 w 5046431"/>
              <a:gd name="connsiteY30" fmla="*/ 8604 h 1822634"/>
              <a:gd name="connsiteX31" fmla="*/ 734831 w 5046431"/>
              <a:gd name="connsiteY31" fmla="*/ 4673 h 182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046431" h="1822634">
                <a:moveTo>
                  <a:pt x="734831" y="0"/>
                </a:moveTo>
                <a:lnTo>
                  <a:pt x="4937241" y="0"/>
                </a:lnTo>
                <a:lnTo>
                  <a:pt x="4937241" y="11854"/>
                </a:lnTo>
                <a:lnTo>
                  <a:pt x="4952066" y="14095"/>
                </a:lnTo>
                <a:cubicBezTo>
                  <a:pt x="4984457" y="24170"/>
                  <a:pt x="5010706" y="48187"/>
                  <a:pt x="5023792" y="79126"/>
                </a:cubicBezTo>
                <a:lnTo>
                  <a:pt x="5032824" y="123863"/>
                </a:lnTo>
                <a:lnTo>
                  <a:pt x="5046431" y="123863"/>
                </a:lnTo>
                <a:lnTo>
                  <a:pt x="4559469" y="1650106"/>
                </a:lnTo>
                <a:lnTo>
                  <a:pt x="4559469" y="1629887"/>
                </a:lnTo>
                <a:lnTo>
                  <a:pt x="4554181" y="1656082"/>
                </a:lnTo>
                <a:cubicBezTo>
                  <a:pt x="4514470" y="1749969"/>
                  <a:pt x="4421504" y="1815847"/>
                  <a:pt x="4313151" y="1815847"/>
                </a:cubicBezTo>
                <a:lnTo>
                  <a:pt x="4311600" y="1815691"/>
                </a:lnTo>
                <a:lnTo>
                  <a:pt x="4311600" y="1815845"/>
                </a:lnTo>
                <a:lnTo>
                  <a:pt x="881570" y="1815845"/>
                </a:lnTo>
                <a:lnTo>
                  <a:pt x="881570" y="1822633"/>
                </a:lnTo>
                <a:lnTo>
                  <a:pt x="120256" y="1822633"/>
                </a:lnTo>
                <a:lnTo>
                  <a:pt x="120256" y="1821560"/>
                </a:lnTo>
                <a:lnTo>
                  <a:pt x="114938" y="1822634"/>
                </a:lnTo>
                <a:cubicBezTo>
                  <a:pt x="51460" y="1822634"/>
                  <a:pt x="1" y="1771175"/>
                  <a:pt x="1" y="1707697"/>
                </a:cubicBezTo>
                <a:lnTo>
                  <a:pt x="596" y="1704749"/>
                </a:lnTo>
                <a:lnTo>
                  <a:pt x="0" y="1704749"/>
                </a:lnTo>
                <a:lnTo>
                  <a:pt x="1529" y="1700129"/>
                </a:lnTo>
                <a:lnTo>
                  <a:pt x="9033" y="1662958"/>
                </a:lnTo>
                <a:lnTo>
                  <a:pt x="18454" y="1648985"/>
                </a:lnTo>
                <a:lnTo>
                  <a:pt x="503323" y="183840"/>
                </a:lnTo>
                <a:lnTo>
                  <a:pt x="507520" y="163055"/>
                </a:lnTo>
                <a:lnTo>
                  <a:pt x="512788" y="155241"/>
                </a:lnTo>
                <a:lnTo>
                  <a:pt x="523172" y="123863"/>
                </a:lnTo>
                <a:lnTo>
                  <a:pt x="523172" y="139839"/>
                </a:lnTo>
                <a:lnTo>
                  <a:pt x="563580" y="79907"/>
                </a:lnTo>
                <a:cubicBezTo>
                  <a:pt x="599083" y="44403"/>
                  <a:pt x="644744" y="19058"/>
                  <a:pt x="695830" y="8604"/>
                </a:cubicBezTo>
                <a:lnTo>
                  <a:pt x="734831" y="4673"/>
                </a:lnTo>
                <a:close/>
              </a:path>
            </a:pathLst>
          </a:custGeom>
          <a:gradFill>
            <a:gsLst>
              <a:gs pos="0">
                <a:srgbClr val="012555"/>
              </a:gs>
              <a:gs pos="100000">
                <a:srgbClr val="021E3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071699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F8A63-60F2-4A8E-B4B0-9EED52729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9F85C8-2EA7-42F7-B2D0-84EB5BB07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132E8C-5C3B-4E18-8EAD-3B80CDF06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86"/>
            <a:ext cx="12192000" cy="674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30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B5B873-7537-4BE9-89CA-B1692B771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F77FFC-41EB-4384-9ADE-7E32A5C85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A8DBC11-DFAE-4EB0-90A0-44A6ACDB8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87"/>
            <a:ext cx="12192000" cy="669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69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8859E03-2CE5-41A0-8D63-AE8E9878C90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2555"/>
              </a:gs>
              <a:gs pos="100000">
                <a:srgbClr val="021E36"/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141116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14FE91C2-3370-4C9E-A547-F963C6E957F4}"/>
              </a:ext>
            </a:extLst>
          </p:cNvPr>
          <p:cNvSpPr/>
          <p:nvPr/>
        </p:nvSpPr>
        <p:spPr>
          <a:xfrm>
            <a:off x="215999" y="3912269"/>
            <a:ext cx="5797549" cy="274796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CE82F09-7937-413B-8D72-7696F9B149E6}"/>
              </a:ext>
            </a:extLst>
          </p:cNvPr>
          <p:cNvSpPr/>
          <p:nvPr/>
        </p:nvSpPr>
        <p:spPr>
          <a:xfrm>
            <a:off x="6254653" y="819418"/>
            <a:ext cx="5721348" cy="58408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C87E2EE-4D5A-473A-B32C-B48DA698175A}"/>
              </a:ext>
            </a:extLst>
          </p:cNvPr>
          <p:cNvSpPr/>
          <p:nvPr/>
        </p:nvSpPr>
        <p:spPr>
          <a:xfrm>
            <a:off x="215999" y="835349"/>
            <a:ext cx="5797549" cy="286265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1" name="Rectángulo 10" hidden="1">
            <a:extLst>
              <a:ext uri="{FF2B5EF4-FFF2-40B4-BE49-F238E27FC236}">
                <a16:creationId xmlns:a16="http://schemas.microsoft.com/office/drawing/2014/main" id="{7E19F9B4-4A3A-4266-B9AA-154CA696DE11}"/>
              </a:ext>
            </a:extLst>
          </p:cNvPr>
          <p:cNvSpPr/>
          <p:nvPr/>
        </p:nvSpPr>
        <p:spPr>
          <a:xfrm>
            <a:off x="-1" y="6660231"/>
            <a:ext cx="21600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2" name="Rectángulo 11" hidden="1">
            <a:extLst>
              <a:ext uri="{FF2B5EF4-FFF2-40B4-BE49-F238E27FC236}">
                <a16:creationId xmlns:a16="http://schemas.microsoft.com/office/drawing/2014/main" id="{4AFB9363-C465-428F-A4DA-3ADF9319F345}"/>
              </a:ext>
            </a:extLst>
          </p:cNvPr>
          <p:cNvSpPr/>
          <p:nvPr/>
        </p:nvSpPr>
        <p:spPr>
          <a:xfrm>
            <a:off x="99" y="3702461"/>
            <a:ext cx="21600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3" name="Rectángulo 12" hidden="1">
            <a:extLst>
              <a:ext uri="{FF2B5EF4-FFF2-40B4-BE49-F238E27FC236}">
                <a16:creationId xmlns:a16="http://schemas.microsoft.com/office/drawing/2014/main" id="{9A8947F0-4238-46A9-A00B-336168A585B7}"/>
              </a:ext>
            </a:extLst>
          </p:cNvPr>
          <p:cNvSpPr/>
          <p:nvPr/>
        </p:nvSpPr>
        <p:spPr>
          <a:xfrm>
            <a:off x="-19001" y="603418"/>
            <a:ext cx="21600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14" name="Rectángulo 13" hidden="1">
            <a:extLst>
              <a:ext uri="{FF2B5EF4-FFF2-40B4-BE49-F238E27FC236}">
                <a16:creationId xmlns:a16="http://schemas.microsoft.com/office/drawing/2014/main" id="{A7605AE8-CCD2-45A6-9538-E9969DC3DB45}"/>
              </a:ext>
            </a:extLst>
          </p:cNvPr>
          <p:cNvSpPr/>
          <p:nvPr/>
        </p:nvSpPr>
        <p:spPr>
          <a:xfrm>
            <a:off x="6013548" y="6660231"/>
            <a:ext cx="216000" cy="21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83651C4B-E70A-4512-BCA4-F8966076C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58" y="999786"/>
            <a:ext cx="5220429" cy="242921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A098DC2A-7DEB-45E0-8143-7377CD4D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558" y="4614466"/>
            <a:ext cx="5200216" cy="1519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17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F68C9F-1C3D-436A-BD19-2AF5D985D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EF3884-28FC-4FDE-9841-AD10A5A4E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436032-91C2-4FBC-909A-9BFA8B90E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366"/>
            <a:ext cx="12192000" cy="677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9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DCE231-08A3-4A3F-A517-3538EC1F1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9C9678-CED9-431A-B76F-F03D25C77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339C35A-6214-4AAF-AAC2-B54889A5A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11"/>
            <a:ext cx="12192000" cy="68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737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305111-0660-4A61-95A8-D69422D27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9075CE-2587-467F-B1C2-6E0F06F95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4937E93-EA4D-4D3F-B497-1DF2F4CBD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59" y="0"/>
            <a:ext cx="117702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1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upo 57">
            <a:extLst>
              <a:ext uri="{FF2B5EF4-FFF2-40B4-BE49-F238E27FC236}">
                <a16:creationId xmlns:a16="http://schemas.microsoft.com/office/drawing/2014/main" id="{EBBD0E00-A243-45C6-95E9-CA954630DC40}"/>
              </a:ext>
            </a:extLst>
          </p:cNvPr>
          <p:cNvGrpSpPr/>
          <p:nvPr/>
        </p:nvGrpSpPr>
        <p:grpSpPr>
          <a:xfrm>
            <a:off x="7710494" y="1835006"/>
            <a:ext cx="4412679" cy="891064"/>
            <a:chOff x="1446233" y="1093044"/>
            <a:chExt cx="3686541" cy="771559"/>
          </a:xfrm>
        </p:grpSpPr>
        <p:sp>
          <p:nvSpPr>
            <p:cNvPr id="74" name="Forma libre: forma 73">
              <a:extLst>
                <a:ext uri="{FF2B5EF4-FFF2-40B4-BE49-F238E27FC236}">
                  <a16:creationId xmlns:a16="http://schemas.microsoft.com/office/drawing/2014/main" id="{E318FA7C-630B-48DA-A783-7DA22B5F9A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75" name="Forma libre: forma 74">
              <a:extLst>
                <a:ext uri="{FF2B5EF4-FFF2-40B4-BE49-F238E27FC236}">
                  <a16:creationId xmlns:a16="http://schemas.microsoft.com/office/drawing/2014/main" id="{FCF07E5E-1BA5-4B8F-8C2C-BE4A5A042822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189C973D-5C5B-4ABE-B978-37C2E4CB216B}"/>
              </a:ext>
            </a:extLst>
          </p:cNvPr>
          <p:cNvGrpSpPr/>
          <p:nvPr/>
        </p:nvGrpSpPr>
        <p:grpSpPr>
          <a:xfrm>
            <a:off x="7710494" y="2819380"/>
            <a:ext cx="4412679" cy="891064"/>
            <a:chOff x="1446233" y="1093044"/>
            <a:chExt cx="3686541" cy="771559"/>
          </a:xfrm>
        </p:grpSpPr>
        <p:sp>
          <p:nvSpPr>
            <p:cNvPr id="72" name="Forma libre: forma 71">
              <a:extLst>
                <a:ext uri="{FF2B5EF4-FFF2-40B4-BE49-F238E27FC236}">
                  <a16:creationId xmlns:a16="http://schemas.microsoft.com/office/drawing/2014/main" id="{16B920A2-61BF-4DA7-AB53-D353590CB4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73" name="Forma libre: forma 72">
              <a:extLst>
                <a:ext uri="{FF2B5EF4-FFF2-40B4-BE49-F238E27FC236}">
                  <a16:creationId xmlns:a16="http://schemas.microsoft.com/office/drawing/2014/main" id="{281B8C44-7E99-4F57-95BD-D60DC8AE815F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grpSp>
        <p:nvGrpSpPr>
          <p:cNvPr id="60" name="Grupo 59">
            <a:extLst>
              <a:ext uri="{FF2B5EF4-FFF2-40B4-BE49-F238E27FC236}">
                <a16:creationId xmlns:a16="http://schemas.microsoft.com/office/drawing/2014/main" id="{E16A742F-9FC3-494C-A1A7-46102787570D}"/>
              </a:ext>
            </a:extLst>
          </p:cNvPr>
          <p:cNvGrpSpPr/>
          <p:nvPr/>
        </p:nvGrpSpPr>
        <p:grpSpPr>
          <a:xfrm>
            <a:off x="7710494" y="3803754"/>
            <a:ext cx="4412679" cy="891064"/>
            <a:chOff x="1446233" y="1093044"/>
            <a:chExt cx="3686541" cy="771559"/>
          </a:xfrm>
        </p:grpSpPr>
        <p:sp>
          <p:nvSpPr>
            <p:cNvPr id="70" name="Forma libre: forma 69">
              <a:extLst>
                <a:ext uri="{FF2B5EF4-FFF2-40B4-BE49-F238E27FC236}">
                  <a16:creationId xmlns:a16="http://schemas.microsoft.com/office/drawing/2014/main" id="{7737221B-F7AE-410F-9BC5-6933538883E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71" name="Forma libre: forma 70">
              <a:extLst>
                <a:ext uri="{FF2B5EF4-FFF2-40B4-BE49-F238E27FC236}">
                  <a16:creationId xmlns:a16="http://schemas.microsoft.com/office/drawing/2014/main" id="{0A131886-F144-4D63-ADFE-B43AFB9B5826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grpSp>
        <p:nvGrpSpPr>
          <p:cNvPr id="61" name="Grupo 60">
            <a:extLst>
              <a:ext uri="{FF2B5EF4-FFF2-40B4-BE49-F238E27FC236}">
                <a16:creationId xmlns:a16="http://schemas.microsoft.com/office/drawing/2014/main" id="{B891EC86-A7E0-4B3F-BCFA-7F49793584E4}"/>
              </a:ext>
            </a:extLst>
          </p:cNvPr>
          <p:cNvGrpSpPr/>
          <p:nvPr/>
        </p:nvGrpSpPr>
        <p:grpSpPr>
          <a:xfrm>
            <a:off x="7710494" y="4788128"/>
            <a:ext cx="4412679" cy="891064"/>
            <a:chOff x="1446233" y="1093044"/>
            <a:chExt cx="3686541" cy="771559"/>
          </a:xfrm>
        </p:grpSpPr>
        <p:sp>
          <p:nvSpPr>
            <p:cNvPr id="68" name="Forma libre: forma 67">
              <a:extLst>
                <a:ext uri="{FF2B5EF4-FFF2-40B4-BE49-F238E27FC236}">
                  <a16:creationId xmlns:a16="http://schemas.microsoft.com/office/drawing/2014/main" id="{1E252497-9E54-406F-9D47-25DF39E511E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69" name="Forma libre: forma 68">
              <a:extLst>
                <a:ext uri="{FF2B5EF4-FFF2-40B4-BE49-F238E27FC236}">
                  <a16:creationId xmlns:a16="http://schemas.microsoft.com/office/drawing/2014/main" id="{DF535696-C887-4D95-93B6-391BE0C70D63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grpSp>
        <p:nvGrpSpPr>
          <p:cNvPr id="62" name="Grupo 61">
            <a:extLst>
              <a:ext uri="{FF2B5EF4-FFF2-40B4-BE49-F238E27FC236}">
                <a16:creationId xmlns:a16="http://schemas.microsoft.com/office/drawing/2014/main" id="{9744EC73-6F76-4B55-9075-E7E5B499C1B3}"/>
              </a:ext>
            </a:extLst>
          </p:cNvPr>
          <p:cNvGrpSpPr/>
          <p:nvPr/>
        </p:nvGrpSpPr>
        <p:grpSpPr>
          <a:xfrm>
            <a:off x="7710494" y="5772500"/>
            <a:ext cx="4412679" cy="891064"/>
            <a:chOff x="1446233" y="1093044"/>
            <a:chExt cx="3686541" cy="771559"/>
          </a:xfrm>
        </p:grpSpPr>
        <p:sp>
          <p:nvSpPr>
            <p:cNvPr id="66" name="Forma libre: forma 65">
              <a:extLst>
                <a:ext uri="{FF2B5EF4-FFF2-40B4-BE49-F238E27FC236}">
                  <a16:creationId xmlns:a16="http://schemas.microsoft.com/office/drawing/2014/main" id="{B0067064-D990-4A1D-8C49-6F02752A572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67" name="Forma libre: forma 66">
              <a:extLst>
                <a:ext uri="{FF2B5EF4-FFF2-40B4-BE49-F238E27FC236}">
                  <a16:creationId xmlns:a16="http://schemas.microsoft.com/office/drawing/2014/main" id="{0D89EFA7-3D98-4EF4-A9C0-03D46ED3FEAF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grpSp>
        <p:nvGrpSpPr>
          <p:cNvPr id="63" name="Grupo 62">
            <a:extLst>
              <a:ext uri="{FF2B5EF4-FFF2-40B4-BE49-F238E27FC236}">
                <a16:creationId xmlns:a16="http://schemas.microsoft.com/office/drawing/2014/main" id="{956DEF1E-41BF-479B-BB2C-8A307F5EAB2D}"/>
              </a:ext>
            </a:extLst>
          </p:cNvPr>
          <p:cNvGrpSpPr/>
          <p:nvPr/>
        </p:nvGrpSpPr>
        <p:grpSpPr>
          <a:xfrm>
            <a:off x="7710494" y="850632"/>
            <a:ext cx="4412679" cy="891064"/>
            <a:chOff x="1446233" y="1093044"/>
            <a:chExt cx="3686541" cy="771559"/>
          </a:xfrm>
        </p:grpSpPr>
        <p:sp>
          <p:nvSpPr>
            <p:cNvPr id="64" name="Forma libre: forma 63">
              <a:extLst>
                <a:ext uri="{FF2B5EF4-FFF2-40B4-BE49-F238E27FC236}">
                  <a16:creationId xmlns:a16="http://schemas.microsoft.com/office/drawing/2014/main" id="{95C5AE71-E7E8-4D2F-80B3-34A085B914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46233" y="1279857"/>
              <a:ext cx="2288829" cy="584746"/>
            </a:xfrm>
            <a:custGeom>
              <a:avLst/>
              <a:gdLst>
                <a:gd name="connsiteX0" fmla="*/ 235752 w 2288829"/>
                <a:gd name="connsiteY0" fmla="*/ 0 h 584746"/>
                <a:gd name="connsiteX1" fmla="*/ 905562 w 2288829"/>
                <a:gd name="connsiteY1" fmla="*/ 0 h 584746"/>
                <a:gd name="connsiteX2" fmla="*/ 1583988 w 2288829"/>
                <a:gd name="connsiteY2" fmla="*/ 0 h 584746"/>
                <a:gd name="connsiteX3" fmla="*/ 2253798 w 2288829"/>
                <a:gd name="connsiteY3" fmla="*/ 0 h 584746"/>
                <a:gd name="connsiteX4" fmla="*/ 2253798 w 2288829"/>
                <a:gd name="connsiteY4" fmla="*/ 3803 h 584746"/>
                <a:gd name="connsiteX5" fmla="*/ 2258554 w 2288829"/>
                <a:gd name="connsiteY5" fmla="*/ 4522 h 584746"/>
                <a:gd name="connsiteX6" fmla="*/ 2281566 w 2288829"/>
                <a:gd name="connsiteY6" fmla="*/ 25386 h 584746"/>
                <a:gd name="connsiteX7" fmla="*/ 2284464 w 2288829"/>
                <a:gd name="connsiteY7" fmla="*/ 39738 h 584746"/>
                <a:gd name="connsiteX8" fmla="*/ 2288829 w 2288829"/>
                <a:gd name="connsiteY8" fmla="*/ 39738 h 584746"/>
                <a:gd name="connsiteX9" fmla="*/ 2132600 w 2288829"/>
                <a:gd name="connsiteY9" fmla="*/ 529395 h 584746"/>
                <a:gd name="connsiteX10" fmla="*/ 2132600 w 2288829"/>
                <a:gd name="connsiteY10" fmla="*/ 522908 h 584746"/>
                <a:gd name="connsiteX11" fmla="*/ 2130903 w 2288829"/>
                <a:gd name="connsiteY11" fmla="*/ 531312 h 584746"/>
                <a:gd name="connsiteX12" fmla="*/ 2053575 w 2288829"/>
                <a:gd name="connsiteY12" fmla="*/ 582569 h 584746"/>
                <a:gd name="connsiteX13" fmla="*/ 2053077 w 2288829"/>
                <a:gd name="connsiteY13" fmla="*/ 582519 h 584746"/>
                <a:gd name="connsiteX14" fmla="*/ 2053077 w 2288829"/>
                <a:gd name="connsiteY14" fmla="*/ 582568 h 584746"/>
                <a:gd name="connsiteX15" fmla="*/ 1383769 w 2288829"/>
                <a:gd name="connsiteY15" fmla="*/ 582568 h 584746"/>
                <a:gd name="connsiteX16" fmla="*/ 1383765 w 2288829"/>
                <a:gd name="connsiteY16" fmla="*/ 582569 h 584746"/>
                <a:gd name="connsiteX17" fmla="*/ 1383759 w 2288829"/>
                <a:gd name="connsiteY17" fmla="*/ 582568 h 584746"/>
                <a:gd name="connsiteX18" fmla="*/ 1383267 w 2288829"/>
                <a:gd name="connsiteY18" fmla="*/ 582568 h 584746"/>
                <a:gd name="connsiteX19" fmla="*/ 952639 w 2288829"/>
                <a:gd name="connsiteY19" fmla="*/ 582568 h 584746"/>
                <a:gd name="connsiteX20" fmla="*/ 952639 w 2288829"/>
                <a:gd name="connsiteY20" fmla="*/ 584746 h 584746"/>
                <a:gd name="connsiteX21" fmla="*/ 708391 w 2288829"/>
                <a:gd name="connsiteY21" fmla="*/ 584746 h 584746"/>
                <a:gd name="connsiteX22" fmla="*/ 708391 w 2288829"/>
                <a:gd name="connsiteY22" fmla="*/ 584401 h 584746"/>
                <a:gd name="connsiteX23" fmla="*/ 706685 w 2288829"/>
                <a:gd name="connsiteY23" fmla="*/ 584746 h 584746"/>
                <a:gd name="connsiteX24" fmla="*/ 701427 w 2288829"/>
                <a:gd name="connsiteY24" fmla="*/ 582568 h 584746"/>
                <a:gd name="connsiteX25" fmla="*/ 282829 w 2288829"/>
                <a:gd name="connsiteY25" fmla="*/ 582568 h 584746"/>
                <a:gd name="connsiteX26" fmla="*/ 282829 w 2288829"/>
                <a:gd name="connsiteY26" fmla="*/ 584746 h 584746"/>
                <a:gd name="connsiteX27" fmla="*/ 38581 w 2288829"/>
                <a:gd name="connsiteY27" fmla="*/ 584746 h 584746"/>
                <a:gd name="connsiteX28" fmla="*/ 38581 w 2288829"/>
                <a:gd name="connsiteY28" fmla="*/ 584401 h 584746"/>
                <a:gd name="connsiteX29" fmla="*/ 36875 w 2288829"/>
                <a:gd name="connsiteY29" fmla="*/ 584746 h 584746"/>
                <a:gd name="connsiteX30" fmla="*/ 0 w 2288829"/>
                <a:gd name="connsiteY30" fmla="*/ 547871 h 584746"/>
                <a:gd name="connsiteX31" fmla="*/ 191 w 2288829"/>
                <a:gd name="connsiteY31" fmla="*/ 546926 h 584746"/>
                <a:gd name="connsiteX32" fmla="*/ 0 w 2288829"/>
                <a:gd name="connsiteY32" fmla="*/ 546926 h 584746"/>
                <a:gd name="connsiteX33" fmla="*/ 490 w 2288829"/>
                <a:gd name="connsiteY33" fmla="*/ 545443 h 584746"/>
                <a:gd name="connsiteX34" fmla="*/ 2898 w 2288829"/>
                <a:gd name="connsiteY34" fmla="*/ 533518 h 584746"/>
                <a:gd name="connsiteX35" fmla="*/ 5920 w 2288829"/>
                <a:gd name="connsiteY35" fmla="*/ 529035 h 584746"/>
                <a:gd name="connsiteX36" fmla="*/ 161478 w 2288829"/>
                <a:gd name="connsiteY36" fmla="*/ 58980 h 584746"/>
                <a:gd name="connsiteX37" fmla="*/ 162825 w 2288829"/>
                <a:gd name="connsiteY37" fmla="*/ 52312 h 584746"/>
                <a:gd name="connsiteX38" fmla="*/ 164515 w 2288829"/>
                <a:gd name="connsiteY38" fmla="*/ 49805 h 584746"/>
                <a:gd name="connsiteX39" fmla="*/ 167846 w 2288829"/>
                <a:gd name="connsiteY39" fmla="*/ 39738 h 584746"/>
                <a:gd name="connsiteX40" fmla="*/ 167846 w 2288829"/>
                <a:gd name="connsiteY40" fmla="*/ 44864 h 584746"/>
                <a:gd name="connsiteX41" fmla="*/ 180810 w 2288829"/>
                <a:gd name="connsiteY41" fmla="*/ 25636 h 584746"/>
                <a:gd name="connsiteX42" fmla="*/ 223239 w 2288829"/>
                <a:gd name="connsiteY42" fmla="*/ 2760 h 584746"/>
                <a:gd name="connsiteX43" fmla="*/ 235752 w 2288829"/>
                <a:gd name="connsiteY43" fmla="*/ 1499 h 58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288829" h="584746">
                  <a:moveTo>
                    <a:pt x="235752" y="0"/>
                  </a:moveTo>
                  <a:lnTo>
                    <a:pt x="905562" y="0"/>
                  </a:lnTo>
                  <a:lnTo>
                    <a:pt x="1583988" y="0"/>
                  </a:lnTo>
                  <a:lnTo>
                    <a:pt x="2253798" y="0"/>
                  </a:lnTo>
                  <a:lnTo>
                    <a:pt x="2253798" y="3803"/>
                  </a:lnTo>
                  <a:lnTo>
                    <a:pt x="2258554" y="4522"/>
                  </a:lnTo>
                  <a:cubicBezTo>
                    <a:pt x="2268946" y="7754"/>
                    <a:pt x="2277368" y="15460"/>
                    <a:pt x="2281566" y="25386"/>
                  </a:cubicBezTo>
                  <a:lnTo>
                    <a:pt x="2284464" y="39738"/>
                  </a:lnTo>
                  <a:lnTo>
                    <a:pt x="2288829" y="39738"/>
                  </a:lnTo>
                  <a:lnTo>
                    <a:pt x="2132600" y="529395"/>
                  </a:lnTo>
                  <a:lnTo>
                    <a:pt x="2132600" y="522908"/>
                  </a:lnTo>
                  <a:lnTo>
                    <a:pt x="2130903" y="531312"/>
                  </a:lnTo>
                  <a:cubicBezTo>
                    <a:pt x="2118163" y="561433"/>
                    <a:pt x="2088337" y="582569"/>
                    <a:pt x="2053575" y="582569"/>
                  </a:cubicBezTo>
                  <a:lnTo>
                    <a:pt x="2053077" y="582519"/>
                  </a:lnTo>
                  <a:lnTo>
                    <a:pt x="2053077" y="582568"/>
                  </a:lnTo>
                  <a:lnTo>
                    <a:pt x="1383769" y="582568"/>
                  </a:lnTo>
                  <a:lnTo>
                    <a:pt x="1383765" y="582569"/>
                  </a:lnTo>
                  <a:lnTo>
                    <a:pt x="1383759" y="582568"/>
                  </a:lnTo>
                  <a:lnTo>
                    <a:pt x="1383267" y="582568"/>
                  </a:lnTo>
                  <a:lnTo>
                    <a:pt x="952639" y="582568"/>
                  </a:lnTo>
                  <a:lnTo>
                    <a:pt x="952639" y="584746"/>
                  </a:lnTo>
                  <a:lnTo>
                    <a:pt x="708391" y="584746"/>
                  </a:lnTo>
                  <a:lnTo>
                    <a:pt x="708391" y="584401"/>
                  </a:lnTo>
                  <a:lnTo>
                    <a:pt x="706685" y="584746"/>
                  </a:lnTo>
                  <a:lnTo>
                    <a:pt x="701427" y="582568"/>
                  </a:lnTo>
                  <a:lnTo>
                    <a:pt x="282829" y="582568"/>
                  </a:lnTo>
                  <a:lnTo>
                    <a:pt x="282829" y="584746"/>
                  </a:lnTo>
                  <a:lnTo>
                    <a:pt x="38581" y="584746"/>
                  </a:lnTo>
                  <a:lnTo>
                    <a:pt x="38581" y="584401"/>
                  </a:lnTo>
                  <a:lnTo>
                    <a:pt x="36875" y="584746"/>
                  </a:lnTo>
                  <a:cubicBezTo>
                    <a:pt x="16510" y="584746"/>
                    <a:pt x="0" y="568237"/>
                    <a:pt x="0" y="547871"/>
                  </a:cubicBezTo>
                  <a:lnTo>
                    <a:pt x="191" y="546926"/>
                  </a:lnTo>
                  <a:lnTo>
                    <a:pt x="0" y="546926"/>
                  </a:lnTo>
                  <a:lnTo>
                    <a:pt x="490" y="545443"/>
                  </a:lnTo>
                  <a:lnTo>
                    <a:pt x="2898" y="533518"/>
                  </a:lnTo>
                  <a:lnTo>
                    <a:pt x="5920" y="529035"/>
                  </a:lnTo>
                  <a:lnTo>
                    <a:pt x="161478" y="58980"/>
                  </a:lnTo>
                  <a:lnTo>
                    <a:pt x="162825" y="52312"/>
                  </a:lnTo>
                  <a:lnTo>
                    <a:pt x="164515" y="49805"/>
                  </a:lnTo>
                  <a:lnTo>
                    <a:pt x="167846" y="39738"/>
                  </a:lnTo>
                  <a:lnTo>
                    <a:pt x="167846" y="44864"/>
                  </a:lnTo>
                  <a:lnTo>
                    <a:pt x="180810" y="25636"/>
                  </a:lnTo>
                  <a:cubicBezTo>
                    <a:pt x="192200" y="14246"/>
                    <a:pt x="206850" y="6114"/>
                    <a:pt x="223239" y="2760"/>
                  </a:cubicBezTo>
                  <a:lnTo>
                    <a:pt x="235752" y="1499"/>
                  </a:lnTo>
                  <a:close/>
                </a:path>
              </a:pathLst>
            </a:custGeom>
            <a:solidFill>
              <a:schemeClr val="bg1"/>
            </a:solidFill>
            <a:ln w="22225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  <p:sp>
          <p:nvSpPr>
            <p:cNvPr id="65" name="Forma libre: forma 64">
              <a:extLst>
                <a:ext uri="{FF2B5EF4-FFF2-40B4-BE49-F238E27FC236}">
                  <a16:creationId xmlns:a16="http://schemas.microsoft.com/office/drawing/2014/main" id="{D1BDE20E-7375-4C76-A09E-C72F4BED9FE5}"/>
                </a:ext>
              </a:extLst>
            </p:cNvPr>
            <p:cNvSpPr/>
            <p:nvPr/>
          </p:nvSpPr>
          <p:spPr>
            <a:xfrm>
              <a:off x="3346384" y="1093044"/>
              <a:ext cx="1786390" cy="645196"/>
            </a:xfrm>
            <a:custGeom>
              <a:avLst/>
              <a:gdLst>
                <a:gd name="connsiteX0" fmla="*/ 734831 w 5046431"/>
                <a:gd name="connsiteY0" fmla="*/ 0 h 1822634"/>
                <a:gd name="connsiteX1" fmla="*/ 4937241 w 5046431"/>
                <a:gd name="connsiteY1" fmla="*/ 0 h 1822634"/>
                <a:gd name="connsiteX2" fmla="*/ 4937241 w 5046431"/>
                <a:gd name="connsiteY2" fmla="*/ 11854 h 1822634"/>
                <a:gd name="connsiteX3" fmla="*/ 4952066 w 5046431"/>
                <a:gd name="connsiteY3" fmla="*/ 14095 h 1822634"/>
                <a:gd name="connsiteX4" fmla="*/ 5023792 w 5046431"/>
                <a:gd name="connsiteY4" fmla="*/ 79126 h 1822634"/>
                <a:gd name="connsiteX5" fmla="*/ 5032824 w 5046431"/>
                <a:gd name="connsiteY5" fmla="*/ 123863 h 1822634"/>
                <a:gd name="connsiteX6" fmla="*/ 5046431 w 5046431"/>
                <a:gd name="connsiteY6" fmla="*/ 123863 h 1822634"/>
                <a:gd name="connsiteX7" fmla="*/ 4559469 w 5046431"/>
                <a:gd name="connsiteY7" fmla="*/ 1650106 h 1822634"/>
                <a:gd name="connsiteX8" fmla="*/ 4559469 w 5046431"/>
                <a:gd name="connsiteY8" fmla="*/ 1629887 h 1822634"/>
                <a:gd name="connsiteX9" fmla="*/ 4554181 w 5046431"/>
                <a:gd name="connsiteY9" fmla="*/ 1656082 h 1822634"/>
                <a:gd name="connsiteX10" fmla="*/ 4313151 w 5046431"/>
                <a:gd name="connsiteY10" fmla="*/ 1815847 h 1822634"/>
                <a:gd name="connsiteX11" fmla="*/ 4311600 w 5046431"/>
                <a:gd name="connsiteY11" fmla="*/ 1815691 h 1822634"/>
                <a:gd name="connsiteX12" fmla="*/ 4311600 w 5046431"/>
                <a:gd name="connsiteY12" fmla="*/ 1815845 h 1822634"/>
                <a:gd name="connsiteX13" fmla="*/ 881570 w 5046431"/>
                <a:gd name="connsiteY13" fmla="*/ 1815845 h 1822634"/>
                <a:gd name="connsiteX14" fmla="*/ 881570 w 5046431"/>
                <a:gd name="connsiteY14" fmla="*/ 1822633 h 1822634"/>
                <a:gd name="connsiteX15" fmla="*/ 120256 w 5046431"/>
                <a:gd name="connsiteY15" fmla="*/ 1822633 h 1822634"/>
                <a:gd name="connsiteX16" fmla="*/ 120256 w 5046431"/>
                <a:gd name="connsiteY16" fmla="*/ 1821560 h 1822634"/>
                <a:gd name="connsiteX17" fmla="*/ 114938 w 5046431"/>
                <a:gd name="connsiteY17" fmla="*/ 1822634 h 1822634"/>
                <a:gd name="connsiteX18" fmla="*/ 1 w 5046431"/>
                <a:gd name="connsiteY18" fmla="*/ 1707697 h 1822634"/>
                <a:gd name="connsiteX19" fmla="*/ 596 w 5046431"/>
                <a:gd name="connsiteY19" fmla="*/ 1704749 h 1822634"/>
                <a:gd name="connsiteX20" fmla="*/ 0 w 5046431"/>
                <a:gd name="connsiteY20" fmla="*/ 1704749 h 1822634"/>
                <a:gd name="connsiteX21" fmla="*/ 1529 w 5046431"/>
                <a:gd name="connsiteY21" fmla="*/ 1700129 h 1822634"/>
                <a:gd name="connsiteX22" fmla="*/ 9033 w 5046431"/>
                <a:gd name="connsiteY22" fmla="*/ 1662958 h 1822634"/>
                <a:gd name="connsiteX23" fmla="*/ 18454 w 5046431"/>
                <a:gd name="connsiteY23" fmla="*/ 1648985 h 1822634"/>
                <a:gd name="connsiteX24" fmla="*/ 503323 w 5046431"/>
                <a:gd name="connsiteY24" fmla="*/ 183840 h 1822634"/>
                <a:gd name="connsiteX25" fmla="*/ 507520 w 5046431"/>
                <a:gd name="connsiteY25" fmla="*/ 163055 h 1822634"/>
                <a:gd name="connsiteX26" fmla="*/ 512788 w 5046431"/>
                <a:gd name="connsiteY26" fmla="*/ 155241 h 1822634"/>
                <a:gd name="connsiteX27" fmla="*/ 523172 w 5046431"/>
                <a:gd name="connsiteY27" fmla="*/ 123863 h 1822634"/>
                <a:gd name="connsiteX28" fmla="*/ 523172 w 5046431"/>
                <a:gd name="connsiteY28" fmla="*/ 139839 h 1822634"/>
                <a:gd name="connsiteX29" fmla="*/ 563580 w 5046431"/>
                <a:gd name="connsiteY29" fmla="*/ 79907 h 1822634"/>
                <a:gd name="connsiteX30" fmla="*/ 695830 w 5046431"/>
                <a:gd name="connsiteY30" fmla="*/ 8604 h 1822634"/>
                <a:gd name="connsiteX31" fmla="*/ 734831 w 5046431"/>
                <a:gd name="connsiteY31" fmla="*/ 4673 h 182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46431" h="1822634">
                  <a:moveTo>
                    <a:pt x="734831" y="0"/>
                  </a:moveTo>
                  <a:lnTo>
                    <a:pt x="4937241" y="0"/>
                  </a:lnTo>
                  <a:lnTo>
                    <a:pt x="4937241" y="11854"/>
                  </a:lnTo>
                  <a:lnTo>
                    <a:pt x="4952066" y="14095"/>
                  </a:lnTo>
                  <a:cubicBezTo>
                    <a:pt x="4984457" y="24170"/>
                    <a:pt x="5010706" y="48187"/>
                    <a:pt x="5023792" y="79126"/>
                  </a:cubicBezTo>
                  <a:lnTo>
                    <a:pt x="5032824" y="123863"/>
                  </a:lnTo>
                  <a:lnTo>
                    <a:pt x="5046431" y="123863"/>
                  </a:lnTo>
                  <a:lnTo>
                    <a:pt x="4559469" y="1650106"/>
                  </a:lnTo>
                  <a:lnTo>
                    <a:pt x="4559469" y="1629887"/>
                  </a:lnTo>
                  <a:lnTo>
                    <a:pt x="4554181" y="1656082"/>
                  </a:lnTo>
                  <a:cubicBezTo>
                    <a:pt x="4514470" y="1749969"/>
                    <a:pt x="4421504" y="1815847"/>
                    <a:pt x="4313151" y="1815847"/>
                  </a:cubicBezTo>
                  <a:lnTo>
                    <a:pt x="4311600" y="1815691"/>
                  </a:lnTo>
                  <a:lnTo>
                    <a:pt x="4311600" y="1815845"/>
                  </a:lnTo>
                  <a:lnTo>
                    <a:pt x="881570" y="1815845"/>
                  </a:lnTo>
                  <a:lnTo>
                    <a:pt x="881570" y="1822633"/>
                  </a:lnTo>
                  <a:lnTo>
                    <a:pt x="120256" y="1822633"/>
                  </a:lnTo>
                  <a:lnTo>
                    <a:pt x="120256" y="1821560"/>
                  </a:lnTo>
                  <a:lnTo>
                    <a:pt x="114938" y="1822634"/>
                  </a:lnTo>
                  <a:cubicBezTo>
                    <a:pt x="51460" y="1822634"/>
                    <a:pt x="1" y="1771175"/>
                    <a:pt x="1" y="1707697"/>
                  </a:cubicBezTo>
                  <a:lnTo>
                    <a:pt x="596" y="1704749"/>
                  </a:lnTo>
                  <a:lnTo>
                    <a:pt x="0" y="1704749"/>
                  </a:lnTo>
                  <a:lnTo>
                    <a:pt x="1529" y="1700129"/>
                  </a:lnTo>
                  <a:lnTo>
                    <a:pt x="9033" y="1662958"/>
                  </a:lnTo>
                  <a:lnTo>
                    <a:pt x="18454" y="1648985"/>
                  </a:lnTo>
                  <a:lnTo>
                    <a:pt x="503323" y="183840"/>
                  </a:lnTo>
                  <a:lnTo>
                    <a:pt x="507520" y="163055"/>
                  </a:lnTo>
                  <a:lnTo>
                    <a:pt x="512788" y="155241"/>
                  </a:lnTo>
                  <a:lnTo>
                    <a:pt x="523172" y="123863"/>
                  </a:lnTo>
                  <a:lnTo>
                    <a:pt x="523172" y="139839"/>
                  </a:lnTo>
                  <a:lnTo>
                    <a:pt x="563580" y="79907"/>
                  </a:lnTo>
                  <a:cubicBezTo>
                    <a:pt x="599083" y="44403"/>
                    <a:pt x="644744" y="19058"/>
                    <a:pt x="695830" y="8604"/>
                  </a:cubicBezTo>
                  <a:lnTo>
                    <a:pt x="734831" y="4673"/>
                  </a:lnTo>
                  <a:close/>
                </a:path>
              </a:pathLst>
            </a:custGeom>
            <a:gradFill>
              <a:gsLst>
                <a:gs pos="0">
                  <a:srgbClr val="012555"/>
                </a:gs>
                <a:gs pos="100000">
                  <a:srgbClr val="021E36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HN"/>
            </a:p>
          </p:txBody>
        </p:sp>
      </p:grpSp>
      <p:sp>
        <p:nvSpPr>
          <p:cNvPr id="76" name="Forma libre: forma 75">
            <a:extLst>
              <a:ext uri="{FF2B5EF4-FFF2-40B4-BE49-F238E27FC236}">
                <a16:creationId xmlns:a16="http://schemas.microsoft.com/office/drawing/2014/main" id="{8C0F272A-0B95-41BC-9F54-727824926CA1}"/>
              </a:ext>
            </a:extLst>
          </p:cNvPr>
          <p:cNvSpPr/>
          <p:nvPr/>
        </p:nvSpPr>
        <p:spPr>
          <a:xfrm>
            <a:off x="-9525" y="-38101"/>
            <a:ext cx="500742" cy="6912000"/>
          </a:xfrm>
          <a:custGeom>
            <a:avLst/>
            <a:gdLst>
              <a:gd name="connsiteX0" fmla="*/ 228373 w 500742"/>
              <a:gd name="connsiteY0" fmla="*/ 0 h 6874003"/>
              <a:gd name="connsiteX1" fmla="*/ 286068 w 500742"/>
              <a:gd name="connsiteY1" fmla="*/ 369053 h 6874003"/>
              <a:gd name="connsiteX2" fmla="*/ 500742 w 500742"/>
              <a:gd name="connsiteY2" fmla="*/ 3437002 h 6874003"/>
              <a:gd name="connsiteX3" fmla="*/ 286068 w 500742"/>
              <a:gd name="connsiteY3" fmla="*/ 6504952 h 6874003"/>
              <a:gd name="connsiteX4" fmla="*/ 228373 w 500742"/>
              <a:gd name="connsiteY4" fmla="*/ 6874003 h 6874003"/>
              <a:gd name="connsiteX5" fmla="*/ 0 w 500742"/>
              <a:gd name="connsiteY5" fmla="*/ 6874003 h 6874003"/>
              <a:gd name="connsiteX6" fmla="*/ 0 w 500742"/>
              <a:gd name="connsiteY6" fmla="*/ 8002 h 6874003"/>
              <a:gd name="connsiteX7" fmla="*/ 228373 w 500742"/>
              <a:gd name="connsiteY7" fmla="*/ 8002 h 6874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742" h="6874003">
                <a:moveTo>
                  <a:pt x="228373" y="0"/>
                </a:moveTo>
                <a:lnTo>
                  <a:pt x="286068" y="369053"/>
                </a:lnTo>
                <a:cubicBezTo>
                  <a:pt x="424948" y="1325688"/>
                  <a:pt x="500742" y="2359021"/>
                  <a:pt x="500742" y="3437002"/>
                </a:cubicBezTo>
                <a:cubicBezTo>
                  <a:pt x="500742" y="4514983"/>
                  <a:pt x="424948" y="5548316"/>
                  <a:pt x="286068" y="6504952"/>
                </a:cubicBezTo>
                <a:lnTo>
                  <a:pt x="228373" y="6874003"/>
                </a:lnTo>
                <a:lnTo>
                  <a:pt x="0" y="6874003"/>
                </a:lnTo>
                <a:lnTo>
                  <a:pt x="0" y="8002"/>
                </a:lnTo>
                <a:lnTo>
                  <a:pt x="228373" y="8002"/>
                </a:lnTo>
                <a:close/>
              </a:path>
            </a:pathLst>
          </a:custGeom>
          <a:gradFill>
            <a:gsLst>
              <a:gs pos="0">
                <a:srgbClr val="09565C"/>
              </a:gs>
              <a:gs pos="97000">
                <a:srgbClr val="000E2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84158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EE88D5C-1CC1-4E25-9DB1-50A7206D9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37" r="60523" b="36363"/>
          <a:stretch/>
        </p:blipFill>
        <p:spPr>
          <a:xfrm>
            <a:off x="1" y="0"/>
            <a:ext cx="12210728" cy="6858000"/>
          </a:xfrm>
        </p:spPr>
      </p:pic>
      <p:sp>
        <p:nvSpPr>
          <p:cNvPr id="40" name="Forma libre: forma 39">
            <a:extLst>
              <a:ext uri="{FF2B5EF4-FFF2-40B4-BE49-F238E27FC236}">
                <a16:creationId xmlns:a16="http://schemas.microsoft.com/office/drawing/2014/main" id="{BA1FC621-CEA8-4736-B438-0BEE2E89AE46}"/>
              </a:ext>
            </a:extLst>
          </p:cNvPr>
          <p:cNvSpPr/>
          <p:nvPr/>
        </p:nvSpPr>
        <p:spPr>
          <a:xfrm>
            <a:off x="-847136" y="-269259"/>
            <a:ext cx="500742" cy="6874003"/>
          </a:xfrm>
          <a:custGeom>
            <a:avLst/>
            <a:gdLst>
              <a:gd name="connsiteX0" fmla="*/ 228373 w 500742"/>
              <a:gd name="connsiteY0" fmla="*/ 0 h 6874003"/>
              <a:gd name="connsiteX1" fmla="*/ 286068 w 500742"/>
              <a:gd name="connsiteY1" fmla="*/ 369053 h 6874003"/>
              <a:gd name="connsiteX2" fmla="*/ 500742 w 500742"/>
              <a:gd name="connsiteY2" fmla="*/ 3437002 h 6874003"/>
              <a:gd name="connsiteX3" fmla="*/ 286068 w 500742"/>
              <a:gd name="connsiteY3" fmla="*/ 6504952 h 6874003"/>
              <a:gd name="connsiteX4" fmla="*/ 228373 w 500742"/>
              <a:gd name="connsiteY4" fmla="*/ 6874003 h 6874003"/>
              <a:gd name="connsiteX5" fmla="*/ 0 w 500742"/>
              <a:gd name="connsiteY5" fmla="*/ 6874003 h 6874003"/>
              <a:gd name="connsiteX6" fmla="*/ 0 w 500742"/>
              <a:gd name="connsiteY6" fmla="*/ 8002 h 6874003"/>
              <a:gd name="connsiteX7" fmla="*/ 228373 w 500742"/>
              <a:gd name="connsiteY7" fmla="*/ 8002 h 6874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742" h="6874003">
                <a:moveTo>
                  <a:pt x="228373" y="0"/>
                </a:moveTo>
                <a:lnTo>
                  <a:pt x="286068" y="369053"/>
                </a:lnTo>
                <a:cubicBezTo>
                  <a:pt x="424948" y="1325688"/>
                  <a:pt x="500742" y="2359021"/>
                  <a:pt x="500742" y="3437002"/>
                </a:cubicBezTo>
                <a:cubicBezTo>
                  <a:pt x="500742" y="4514983"/>
                  <a:pt x="424948" y="5548316"/>
                  <a:pt x="286068" y="6504952"/>
                </a:cubicBezTo>
                <a:lnTo>
                  <a:pt x="228373" y="6874003"/>
                </a:lnTo>
                <a:lnTo>
                  <a:pt x="0" y="6874003"/>
                </a:lnTo>
                <a:lnTo>
                  <a:pt x="0" y="8002"/>
                </a:lnTo>
                <a:lnTo>
                  <a:pt x="228373" y="8002"/>
                </a:lnTo>
                <a:close/>
              </a:path>
            </a:pathLst>
          </a:custGeom>
          <a:gradFill>
            <a:gsLst>
              <a:gs pos="0">
                <a:srgbClr val="09565C"/>
              </a:gs>
              <a:gs pos="97000">
                <a:srgbClr val="000E2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HN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D3147B8A-904F-46B9-A212-82D60A61854A}"/>
              </a:ext>
            </a:extLst>
          </p:cNvPr>
          <p:cNvSpPr/>
          <p:nvPr/>
        </p:nvSpPr>
        <p:spPr>
          <a:xfrm>
            <a:off x="12557124" y="-1816100"/>
            <a:ext cx="1162050" cy="9410700"/>
          </a:xfrm>
          <a:prstGeom prst="rect">
            <a:avLst/>
          </a:prstGeom>
          <a:gradFill flip="none" rotWithShape="1">
            <a:gsLst>
              <a:gs pos="0">
                <a:srgbClr val="09565C"/>
              </a:gs>
              <a:gs pos="97000">
                <a:srgbClr val="000E2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sp>
        <p:nvSpPr>
          <p:cNvPr id="42" name="Triángulo rectángulo 41">
            <a:extLst>
              <a:ext uri="{FF2B5EF4-FFF2-40B4-BE49-F238E27FC236}">
                <a16:creationId xmlns:a16="http://schemas.microsoft.com/office/drawing/2014/main" id="{21915E88-D469-4359-9F2F-D74354D5B4F5}"/>
              </a:ext>
            </a:extLst>
          </p:cNvPr>
          <p:cNvSpPr/>
          <p:nvPr/>
        </p:nvSpPr>
        <p:spPr>
          <a:xfrm>
            <a:off x="9633098" y="-1169581"/>
            <a:ext cx="2094614" cy="1052623"/>
          </a:xfrm>
          <a:prstGeom prst="rtTriangle">
            <a:avLst/>
          </a:prstGeom>
          <a:solidFill>
            <a:srgbClr val="F9F9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424035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D7A91-99DC-4462-8C3A-1200230A1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74085E-D250-44A2-BF42-56FC92D3B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95CB7C0-066C-4CAF-BED1-ED4644BB6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7262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</TotalTime>
  <Words>0</Words>
  <Application>Microsoft Office PowerPoint</Application>
  <PresentationFormat>Panorámica</PresentationFormat>
  <Paragraphs>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David Noe Godoy Bocanegra</dc:creator>
  <cp:lastModifiedBy>David Noe Godoy Bocanegra</cp:lastModifiedBy>
  <cp:revision>2</cp:revision>
  <dcterms:created xsi:type="dcterms:W3CDTF">2021-11-12T15:58:11Z</dcterms:created>
  <dcterms:modified xsi:type="dcterms:W3CDTF">2021-11-13T13:43:51Z</dcterms:modified>
</cp:coreProperties>
</file>

<file path=docProps/thumbnail.jpeg>
</file>